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tvetin.ru/uploads/posts/2009-12/1259633788_og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358246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RTTalk - Просмотр темы - Andree Wall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мчатский вулкан Плоский Толбачик уничтожил две научные базы (3 фото) В мире Новости Online.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643998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Фотографии извержения вулкана от Martin Riet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86874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kamin5.jp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к сделать кирпичную печ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Плитка газовая ДАРИНА LN GM 521 01 в Новосибирске - купить, цена, отзыв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в печ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Знаменитые русские ракеты на стар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9"/>
            <a:ext cx="8715436" cy="6357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Праздничный торт и свечи в день рожд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Наталья Головина и Ольга Пучкова несут огонь в Рязани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dayfun.ru/wp-content/uploads/2012/03/how-to-draw-a-campf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715436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анимация вечного огня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kid-info.ru/wp-content/uploads/2012/04/pozharnaya_bezopasn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Викторины по правилам пожарной безопасности - Все для отдыха: юмор, музыка, фильмы, обо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Безопасность жизнедеятельности детей. Комментарии : Дневники на К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501122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Пал сухой травы - бесполезен и опасен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лень убегает от пожара в лесу - клипарт в формате 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8572560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si34.ru/wp-content/uploads/2011/07/72-1-3-350x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Пожары в лес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715436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4icto.net.ua - Скачать бесплатно программы, софт, утили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Фотообои blue flames - огонь * PIXERS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643998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3.gstatic.com/images?q=tbn:ANd9GcQ-zNbk5krvGaSinE_fXEKQNienTvyiYSUgv0bQZdDvp0b9MR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902" y="357166"/>
            <a:ext cx="8598816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Асоциации с игроком - Page 5 - Гайд-парк - OGame Russ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Незабываемый отдых для Ваших детей в Международном детском лагере &quot;Hacker-Camp&quot;- Купончо.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286124"/>
            <a:ext cx="7429552" cy="3571876"/>
          </a:xfrm>
          <a:prstGeom prst="rect">
            <a:avLst/>
          </a:prstGeom>
          <a:noFill/>
        </p:spPr>
      </p:pic>
      <p:pic>
        <p:nvPicPr>
          <p:cNvPr id="45062" name="Picture 6" descr="Спички - не игрушка. Концепция пожарной безопасности, фотогр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86314" cy="3357563"/>
          </a:xfrm>
          <a:prstGeom prst="rect">
            <a:avLst/>
          </a:prstGeom>
          <a:noFill/>
        </p:spPr>
      </p:pic>
      <p:pic>
        <p:nvPicPr>
          <p:cNvPr id="45064" name="Picture 8" descr="Скопилось много старых игрушек и деть их совершенно некуда. 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0"/>
            <a:ext cx="4643438" cy="3214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topreferat.znate.ru/pars_docs/refs/54/53135/53135_html_m71c42c3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8286808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topreferat.znate.ru/pars_docs/refs/54/53135/53135_html_39d9ad4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572560" cy="650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travel-journals.ru/2008namibia/diary/diary-5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Удар молнией. Сижу тут думаю, верите ли вы что после удара молнии у некоторых людей открываются скрытые способности? А некоторых просто распидарасивает по полю... Общест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643998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ВЕСЕЛОЕ, ИНТЕЛЛЕКТУАЛЬНОЕ ПУТЕШЕСТВИЕ часть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358246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Скачать обои водопад, арт, jesse barnes, лес, пейзаж, пожар 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Экран (4:3)</PresentationFormat>
  <Paragraphs>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вован</dc:creator>
  <cp:lastModifiedBy>вован</cp:lastModifiedBy>
  <cp:revision>12</cp:revision>
  <dcterms:created xsi:type="dcterms:W3CDTF">2015-01-09T12:59:20Z</dcterms:created>
  <dcterms:modified xsi:type="dcterms:W3CDTF">2015-01-09T17:33:30Z</dcterms:modified>
</cp:coreProperties>
</file>